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4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9E966A-6823-4659-BEE6-BD8FC515815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8A2EF6-6C8A-4B82-A21D-C128A819AB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fourier</a:t>
            </a:r>
            <a:r>
              <a:rPr lang="en-US" b="1" dirty="0" smtClean="0"/>
              <a:t> transform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b="1" dirty="0" smtClean="0"/>
              <a:t>	CHAPTER-4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05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400" y="152400"/>
                <a:ext cx="8915400" cy="662940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Example Find the </a:t>
                </a:r>
                <a:r>
                  <a:rPr lang="en-US" dirty="0" err="1"/>
                  <a:t>fourier</a:t>
                </a:r>
                <a:r>
                  <a:rPr lang="en-US" dirty="0"/>
                  <a:t> transform of the following function.</a:t>
                </a:r>
              </a:p>
              <a:p>
                <a:pPr marL="45720" indent="0">
                  <a:buNone/>
                </a:pPr>
                <a:r>
                  <a:rPr lang="en-US" sz="2400" dirty="0"/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t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t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a:rPr lang="en-US" sz="2400">
                                <a:latin typeface="Cambria Math"/>
                              </a:rPr>
                              <m:t>       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0         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&lt;0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marL="4572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−(1+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e>
                    </m:d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(1+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(1+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(1+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−(1+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400" y="152400"/>
                <a:ext cx="8915400" cy="6629400"/>
              </a:xfrm>
              <a:blipFill rotWithShape="1">
                <a:blip r:embed="rId2"/>
                <a:stretch>
                  <a:fillRect l="-273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1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400" y="76200"/>
                <a:ext cx="8839200" cy="662940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Example  Find the </a:t>
                </a:r>
                <a:r>
                  <a:rPr lang="en-US" dirty="0" err="1" smtClean="0"/>
                  <a:t>fourier</a:t>
                </a:r>
                <a:r>
                  <a:rPr lang="en-US" dirty="0" smtClean="0"/>
                  <a:t> transform of the function.</a:t>
                </a:r>
              </a:p>
              <a:p>
                <a:pPr marL="4572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1        0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        0                 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𝑜𝑡h𝑒𝑟𝑤𝑖𝑠𝑒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45720" indent="0">
                  <a:buNone/>
                </a:pPr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  <m:f>
                      <m:fPr>
                        <m:type m:val="noBar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400" b="0" i="1" dirty="0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i="1" dirty="0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i="1" dirty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f>
                              <m:fPr>
                                <m:type m:val="lin"/>
                                <m:ctrlP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400" y="76200"/>
                <a:ext cx="8839200" cy="6629400"/>
              </a:xfrm>
              <a:blipFill rotWithShape="1">
                <a:blip r:embed="rId2"/>
                <a:stretch>
                  <a:fillRect l="-276" t="-4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/>
          <a:srcRect l="25835" t="17331" r="56228" b="56846"/>
          <a:stretch/>
        </p:blipFill>
        <p:spPr bwMode="auto">
          <a:xfrm>
            <a:off x="5867400" y="1905000"/>
            <a:ext cx="2743200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96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400" y="228600"/>
                <a:ext cx="8610600" cy="647700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Example  Find the </a:t>
                </a:r>
                <a:r>
                  <a:rPr lang="en-US" dirty="0" err="1"/>
                  <a:t>fourier</a:t>
                </a:r>
                <a:r>
                  <a:rPr lang="en-US" dirty="0"/>
                  <a:t> transform of the function.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    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1        0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:r>
                  <a:rPr lang="en-US" dirty="0" smtClean="0"/>
                  <a:t>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400" y="228600"/>
                <a:ext cx="8610600" cy="6477000"/>
              </a:xfrm>
              <a:blipFill rotWithShape="1">
                <a:blip r:embed="rId2"/>
                <a:stretch>
                  <a:fillRect l="-283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33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3954" t="22434" r="26105" b="13118"/>
          <a:stretch/>
        </p:blipFill>
        <p:spPr bwMode="auto">
          <a:xfrm>
            <a:off x="152400" y="152400"/>
            <a:ext cx="84582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26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2995" t="32700" r="28984" b="30604"/>
          <a:stretch/>
        </p:blipFill>
        <p:spPr bwMode="auto">
          <a:xfrm>
            <a:off x="152400" y="381000"/>
            <a:ext cx="76962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631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6952" t="25095" r="31123" b="11779"/>
          <a:stretch/>
        </p:blipFill>
        <p:spPr bwMode="auto">
          <a:xfrm>
            <a:off x="228600" y="457200"/>
            <a:ext cx="7620000" cy="548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74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3634" t="26427" r="26639" b="23383"/>
          <a:stretch/>
        </p:blipFill>
        <p:spPr bwMode="auto">
          <a:xfrm>
            <a:off x="304800" y="304800"/>
            <a:ext cx="7315200" cy="4127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998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8073" t="23574" r="32628" b="19772"/>
          <a:stretch/>
        </p:blipFill>
        <p:spPr bwMode="auto">
          <a:xfrm>
            <a:off x="228600" y="228600"/>
            <a:ext cx="74676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690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0426" t="36312" r="36585" b="25665"/>
          <a:stretch/>
        </p:blipFill>
        <p:spPr bwMode="auto">
          <a:xfrm>
            <a:off x="228600" y="440383"/>
            <a:ext cx="6096000" cy="3979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37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-3426" y="36816"/>
                <a:ext cx="8842625" cy="662940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Example Find the </a:t>
                </a:r>
                <a:r>
                  <a:rPr lang="en-US" dirty="0" err="1" smtClean="0"/>
                  <a:t>fourier</a:t>
                </a:r>
                <a:r>
                  <a:rPr lang="en-US" dirty="0" smtClean="0"/>
                  <a:t> transform of the following function.</a:t>
                </a:r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</a:rPr>
                              <m:t>1         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a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      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</a:rPr>
                              <m:t>0         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otherwise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d>
                    <m:f>
                      <m:fPr>
                        <m:type m:val="noBa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pPr marL="45720" indent="0">
                  <a:buNone/>
                </a:pPr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-3426" y="36816"/>
                <a:ext cx="8842625" cy="6629400"/>
              </a:xfrm>
              <a:blipFill rotWithShape="1">
                <a:blip r:embed="rId2"/>
                <a:stretch>
                  <a:fillRect l="-276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76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76200"/>
                <a:ext cx="8839200" cy="678180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Example Find the </a:t>
                </a:r>
                <a:r>
                  <a:rPr lang="en-US" dirty="0" err="1"/>
                  <a:t>fourier</a:t>
                </a:r>
                <a:r>
                  <a:rPr lang="en-US" dirty="0"/>
                  <a:t> transform of the following function.</a:t>
                </a:r>
              </a:p>
              <a:p>
                <a:pPr marL="45720" indent="0">
                  <a:buNone/>
                </a:pPr>
                <a:r>
                  <a:rPr lang="en-US" sz="2400" dirty="0"/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𝑘𝑡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     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t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a:rPr lang="en-US" sz="2400">
                                <a:latin typeface="Cambria Math"/>
                              </a:rPr>
                              <m:t>         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0         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&lt;0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𝑘𝑡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−(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f>
                      <m:fPr>
                        <m:type m:val="noBa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0−1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45720" indent="0">
                  <a:buNone/>
                </a:pPr>
                <a:r>
                  <a:rPr lang="en-US" sz="2800" dirty="0" smtClean="0"/>
                  <a:t>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76200"/>
                <a:ext cx="8839200" cy="6781800"/>
              </a:xfrm>
              <a:blipFill rotWithShape="1">
                <a:blip r:embed="rId2"/>
                <a:stretch>
                  <a:fillRect l="-276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8337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</TotalTime>
  <Words>728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 CHAPTER-4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CHAPTER-4</dc:title>
  <dc:creator>ACER</dc:creator>
  <cp:lastModifiedBy>ACER</cp:lastModifiedBy>
  <cp:revision>24</cp:revision>
  <dcterms:created xsi:type="dcterms:W3CDTF">2020-09-21T17:46:42Z</dcterms:created>
  <dcterms:modified xsi:type="dcterms:W3CDTF">2020-09-24T20:53:32Z</dcterms:modified>
</cp:coreProperties>
</file>